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75" d="100"/>
          <a:sy n="75" d="100"/>
        </p:scale>
        <p:origin x="-130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printerSettings" Target="printerSettings/printerSettings1.bin"/><Relationship Id="rId6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5C33-A563-8A47-9465-830FA76C3A1D}" type="datetimeFigureOut">
              <a:rPr lang="en-US" smtClean="0"/>
              <a:t>9/16/12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75E32-8BDC-F34C-B587-29FF5AE122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5C33-A563-8A47-9465-830FA76C3A1D}" type="datetimeFigureOut">
              <a:rPr lang="en-US" smtClean="0"/>
              <a:t>9/16/12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75E32-8BDC-F34C-B587-29FF5AE122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5C33-A563-8A47-9465-830FA76C3A1D}" type="datetimeFigureOut">
              <a:rPr lang="en-US" smtClean="0"/>
              <a:t>9/16/12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75E32-8BDC-F34C-B587-29FF5AE122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5C33-A563-8A47-9465-830FA76C3A1D}" type="datetimeFigureOut">
              <a:rPr lang="en-US" smtClean="0"/>
              <a:t>9/16/12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75E32-8BDC-F34C-B587-29FF5AE122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5C33-A563-8A47-9465-830FA76C3A1D}" type="datetimeFigureOut">
              <a:rPr lang="en-US" smtClean="0"/>
              <a:t>9/16/12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75E32-8BDC-F34C-B587-29FF5AE122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5C33-A563-8A47-9465-830FA76C3A1D}" type="datetimeFigureOut">
              <a:rPr lang="en-US" smtClean="0"/>
              <a:t>9/16/12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75E32-8BDC-F34C-B587-29FF5AE122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5C33-A563-8A47-9465-830FA76C3A1D}" type="datetimeFigureOut">
              <a:rPr lang="en-US" smtClean="0"/>
              <a:t>9/16/12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75E32-8BDC-F34C-B587-29FF5AE122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5C33-A563-8A47-9465-830FA76C3A1D}" type="datetimeFigureOut">
              <a:rPr lang="en-US" smtClean="0"/>
              <a:t>9/16/12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75E32-8BDC-F34C-B587-29FF5AE122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5C33-A563-8A47-9465-830FA76C3A1D}" type="datetimeFigureOut">
              <a:rPr lang="en-US" smtClean="0"/>
              <a:t>9/16/12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75E32-8BDC-F34C-B587-29FF5AE122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5C33-A563-8A47-9465-830FA76C3A1D}" type="datetimeFigureOut">
              <a:rPr lang="en-US" smtClean="0"/>
              <a:t>9/16/12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75E32-8BDC-F34C-B587-29FF5AE122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5C33-A563-8A47-9465-830FA76C3A1D}" type="datetimeFigureOut">
              <a:rPr lang="en-US" smtClean="0"/>
              <a:t>9/16/12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75E32-8BDC-F34C-B587-29FF5AE122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D5C33-A563-8A47-9465-830FA76C3A1D}" type="datetimeFigureOut">
              <a:rPr lang="en-US" smtClean="0"/>
              <a:t>9/16/12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575E32-8BDC-F34C-B587-29FF5AE122C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b="1" dirty="0" smtClean="0"/>
              <a:t>1300 B.C.</a:t>
            </a:r>
            <a:endParaRPr lang="en-US" sz="9600" b="1" dirty="0"/>
          </a:p>
        </p:txBody>
      </p:sp>
      <p:pic>
        <p:nvPicPr>
          <p:cNvPr id="5" name="Picture 4" descr="Animated_Moses_with_10_Commandments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0600" y="1693332"/>
            <a:ext cx="4283795" cy="470746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</Words>
  <Application>Microsoft Macintosh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1300 B.C.</vt:lpstr>
    </vt:vector>
  </TitlesOfParts>
  <Company>St Francis Seraph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1300 B.C.</dc:title>
  <dc:creator>Michael Farrell</dc:creator>
  <cp:lastModifiedBy>Michael Farrell</cp:lastModifiedBy>
  <cp:revision>1</cp:revision>
  <dcterms:created xsi:type="dcterms:W3CDTF">2012-09-16T16:38:07Z</dcterms:created>
  <dcterms:modified xsi:type="dcterms:W3CDTF">2012-09-16T16:41:56Z</dcterms:modified>
</cp:coreProperties>
</file>